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68" r:id="rId4"/>
    <p:sldId id="269" r:id="rId5"/>
    <p:sldId id="270" r:id="rId6"/>
    <p:sldId id="271" r:id="rId7"/>
    <p:sldId id="272" r:id="rId8"/>
    <p:sldId id="273" r:id="rId9"/>
    <p:sldId id="274" r:id="rId10"/>
    <p:sldId id="275" r:id="rId11"/>
    <p:sldId id="27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8B1C8A-2376-4F69-8AB1-87258111213C}" v="18" dt="2023-06-19T03:09:49.7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80023" autoAdjust="0"/>
  </p:normalViewPr>
  <p:slideViewPr>
    <p:cSldViewPr snapToGrid="0">
      <p:cViewPr varScale="1">
        <p:scale>
          <a:sx n="92" d="100"/>
          <a:sy n="92" d="100"/>
        </p:scale>
        <p:origin x="1140" y="9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Egge" userId="93f5ac689d079744" providerId="LiveId" clId="{9A8B1C8A-2376-4F69-8AB1-87258111213C}"/>
    <pc:docChg chg="undo custSel modSld">
      <pc:chgData name="William Egge" userId="93f5ac689d079744" providerId="LiveId" clId="{9A8B1C8A-2376-4F69-8AB1-87258111213C}" dt="2023-06-19T03:09:49.769" v="327"/>
      <pc:docMkLst>
        <pc:docMk/>
      </pc:docMkLst>
      <pc:sldChg chg="addSp delSp modSp mod modTransition modAnim modNotesTx">
        <pc:chgData name="William Egge" userId="93f5ac689d079744" providerId="LiveId" clId="{9A8B1C8A-2376-4F69-8AB1-87258111213C}" dt="2023-06-19T02:45:35.354" v="311"/>
        <pc:sldMkLst>
          <pc:docMk/>
          <pc:sldMk cId="2380758824" sldId="256"/>
        </pc:sldMkLst>
        <pc:spChg chg="mod">
          <ac:chgData name="William Egge" userId="93f5ac689d079744" providerId="LiveId" clId="{9A8B1C8A-2376-4F69-8AB1-87258111213C}" dt="2023-06-19T01:59:43.025" v="45" actId="313"/>
          <ac:spMkLst>
            <pc:docMk/>
            <pc:sldMk cId="2380758824" sldId="256"/>
            <ac:spMk id="2" creationId="{7A5D3B08-B61F-203F-695D-172EC9FC8C2E}"/>
          </ac:spMkLst>
        </pc:spChg>
        <pc:picChg chg="add del mod">
          <ac:chgData name="William Egge" userId="93f5ac689d079744" providerId="LiveId" clId="{9A8B1C8A-2376-4F69-8AB1-87258111213C}" dt="2023-06-19T02:42:13.849" v="308"/>
          <ac:picMkLst>
            <pc:docMk/>
            <pc:sldMk cId="2380758824" sldId="256"/>
            <ac:picMk id="5" creationId="{AFAA7AF8-023E-DF29-A9AC-52302EBE4D1B}"/>
          </ac:picMkLst>
        </pc:picChg>
        <pc:picChg chg="add del mod">
          <ac:chgData name="William Egge" userId="93f5ac689d079744" providerId="LiveId" clId="{9A8B1C8A-2376-4F69-8AB1-87258111213C}" dt="2023-06-19T02:43:55.571" v="310"/>
          <ac:picMkLst>
            <pc:docMk/>
            <pc:sldMk cId="2380758824" sldId="256"/>
            <ac:picMk id="6" creationId="{7EF177B9-7BED-DE25-A2FF-90A0BD7AB919}"/>
          </ac:picMkLst>
        </pc:picChg>
        <pc:picChg chg="add del mod ord">
          <ac:chgData name="William Egge" userId="93f5ac689d079744" providerId="LiveId" clId="{9A8B1C8A-2376-4F69-8AB1-87258111213C}" dt="2023-06-19T02:45:35.354" v="311"/>
          <ac:picMkLst>
            <pc:docMk/>
            <pc:sldMk cId="2380758824" sldId="256"/>
            <ac:picMk id="12" creationId="{E41FB6F8-C30B-9C06-3A67-D33B070AE247}"/>
          </ac:picMkLst>
        </pc:picChg>
        <pc:picChg chg="add mod">
          <ac:chgData name="William Egge" userId="93f5ac689d079744" providerId="LiveId" clId="{9A8B1C8A-2376-4F69-8AB1-87258111213C}" dt="2023-06-19T02:45:35.354" v="311"/>
          <ac:picMkLst>
            <pc:docMk/>
            <pc:sldMk cId="2380758824" sldId="256"/>
            <ac:picMk id="13" creationId="{69E52868-A31B-F369-2DED-3B0BCAB62D3E}"/>
          </ac:picMkLst>
        </pc:picChg>
      </pc:sldChg>
      <pc:sldChg chg="addSp delSp modSp mod modTransition modNotesTx">
        <pc:chgData name="William Egge" userId="93f5ac689d079744" providerId="LiveId" clId="{9A8B1C8A-2376-4F69-8AB1-87258111213C}" dt="2023-06-19T02:49:14.922" v="312"/>
        <pc:sldMkLst>
          <pc:docMk/>
          <pc:sldMk cId="311932911" sldId="257"/>
        </pc:sldMkLst>
        <pc:spChg chg="mod">
          <ac:chgData name="William Egge" userId="93f5ac689d079744" providerId="LiveId" clId="{9A8B1C8A-2376-4F69-8AB1-87258111213C}" dt="2023-06-19T02:26:15.492" v="205" actId="20577"/>
          <ac:spMkLst>
            <pc:docMk/>
            <pc:sldMk cId="311932911" sldId="257"/>
            <ac:spMk id="56" creationId="{52E5AAA9-93F2-08ED-2BD7-1ACAE2A7F535}"/>
          </ac:spMkLst>
        </pc:spChg>
        <pc:picChg chg="add del mod">
          <ac:chgData name="William Egge" userId="93f5ac689d079744" providerId="LiveId" clId="{9A8B1C8A-2376-4F69-8AB1-87258111213C}" dt="2023-06-19T02:49:14.922" v="312"/>
          <ac:picMkLst>
            <pc:docMk/>
            <pc:sldMk cId="311932911" sldId="257"/>
            <ac:picMk id="3" creationId="{D3E11E99-C279-6C65-6B90-BD3CCC440CED}"/>
          </ac:picMkLst>
        </pc:picChg>
        <pc:picChg chg="add mod">
          <ac:chgData name="William Egge" userId="93f5ac689d079744" providerId="LiveId" clId="{9A8B1C8A-2376-4F69-8AB1-87258111213C}" dt="2023-06-19T02:49:14.922" v="312"/>
          <ac:picMkLst>
            <pc:docMk/>
            <pc:sldMk cId="311932911" sldId="257"/>
            <ac:picMk id="4" creationId="{AEC0F20D-6187-0966-6FF2-E2F4ACC3EAA6}"/>
          </ac:picMkLst>
        </pc:picChg>
      </pc:sldChg>
      <pc:sldChg chg="modSp mod modTransition">
        <pc:chgData name="William Egge" userId="93f5ac689d079744" providerId="LiveId" clId="{9A8B1C8A-2376-4F69-8AB1-87258111213C}" dt="2023-06-19T02:42:07.797" v="307"/>
        <pc:sldMkLst>
          <pc:docMk/>
          <pc:sldMk cId="3535160032" sldId="267"/>
        </pc:sldMkLst>
        <pc:spChg chg="mod">
          <ac:chgData name="William Egge" userId="93f5ac689d079744" providerId="LiveId" clId="{9A8B1C8A-2376-4F69-8AB1-87258111213C}" dt="2023-06-19T02:06:07.735" v="60" actId="27636"/>
          <ac:spMkLst>
            <pc:docMk/>
            <pc:sldMk cId="3535160032" sldId="267"/>
            <ac:spMk id="3" creationId="{0C814C45-6F4F-5A7A-8DDA-1E1F0112C682}"/>
          </ac:spMkLst>
        </pc:spChg>
      </pc:sldChg>
      <pc:sldChg chg="addSp delSp modSp mod modTransition modAnim modNotesTx">
        <pc:chgData name="William Egge" userId="93f5ac689d079744" providerId="LiveId" clId="{9A8B1C8A-2376-4F69-8AB1-87258111213C}" dt="2023-06-19T02:53:20.557" v="319"/>
        <pc:sldMkLst>
          <pc:docMk/>
          <pc:sldMk cId="4119785011" sldId="268"/>
        </pc:sldMkLst>
        <pc:spChg chg="mod">
          <ac:chgData name="William Egge" userId="93f5ac689d079744" providerId="LiveId" clId="{9A8B1C8A-2376-4F69-8AB1-87258111213C}" dt="2023-06-19T02:01:45.522" v="47"/>
          <ac:spMkLst>
            <pc:docMk/>
            <pc:sldMk cId="4119785011" sldId="268"/>
            <ac:spMk id="2" creationId="{917000C5-F233-E3A8-05E5-1A6B28D74C3F}"/>
          </ac:spMkLst>
        </pc:spChg>
        <pc:spChg chg="mod">
          <ac:chgData name="William Egge" userId="93f5ac689d079744" providerId="LiveId" clId="{9A8B1C8A-2376-4F69-8AB1-87258111213C}" dt="2023-06-19T02:26:21.416" v="208" actId="20577"/>
          <ac:spMkLst>
            <pc:docMk/>
            <pc:sldMk cId="4119785011" sldId="268"/>
            <ac:spMk id="56" creationId="{52E5AAA9-93F2-08ED-2BD7-1ACAE2A7F535}"/>
          </ac:spMkLst>
        </pc:spChg>
        <pc:picChg chg="add del mod">
          <ac:chgData name="William Egge" userId="93f5ac689d079744" providerId="LiveId" clId="{9A8B1C8A-2376-4F69-8AB1-87258111213C}" dt="2023-06-19T02:50:48.518" v="313"/>
          <ac:picMkLst>
            <pc:docMk/>
            <pc:sldMk cId="4119785011" sldId="268"/>
            <ac:picMk id="3" creationId="{8D6AB6BC-992F-B234-6773-629ECC1B7AAB}"/>
          </ac:picMkLst>
        </pc:picChg>
        <pc:picChg chg="add del mod">
          <ac:chgData name="William Egge" userId="93f5ac689d079744" providerId="LiveId" clId="{9A8B1C8A-2376-4F69-8AB1-87258111213C}" dt="2023-06-19T02:50:51.419" v="315"/>
          <ac:picMkLst>
            <pc:docMk/>
            <pc:sldMk cId="4119785011" sldId="268"/>
            <ac:picMk id="4" creationId="{85703A3D-172A-8F60-7DEF-44595FE21EE3}"/>
          </ac:picMkLst>
        </pc:picChg>
        <pc:picChg chg="add del mod ord">
          <ac:chgData name="William Egge" userId="93f5ac689d079744" providerId="LiveId" clId="{9A8B1C8A-2376-4F69-8AB1-87258111213C}" dt="2023-06-19T02:52:33.026" v="316"/>
          <ac:picMkLst>
            <pc:docMk/>
            <pc:sldMk cId="4119785011" sldId="268"/>
            <ac:picMk id="7" creationId="{20164C31-E684-DD52-5DEB-CEDBCCC1EA92}"/>
          </ac:picMkLst>
        </pc:picChg>
        <pc:picChg chg="add del mod">
          <ac:chgData name="William Egge" userId="93f5ac689d079744" providerId="LiveId" clId="{9A8B1C8A-2376-4F69-8AB1-87258111213C}" dt="2023-06-19T02:52:35.153" v="318"/>
          <ac:picMkLst>
            <pc:docMk/>
            <pc:sldMk cId="4119785011" sldId="268"/>
            <ac:picMk id="8" creationId="{66238A81-A659-0826-D772-C3A309D90B15}"/>
          </ac:picMkLst>
        </pc:picChg>
        <pc:picChg chg="add del mod ord">
          <ac:chgData name="William Egge" userId="93f5ac689d079744" providerId="LiveId" clId="{9A8B1C8A-2376-4F69-8AB1-87258111213C}" dt="2023-06-19T02:53:20.557" v="319"/>
          <ac:picMkLst>
            <pc:docMk/>
            <pc:sldMk cId="4119785011" sldId="268"/>
            <ac:picMk id="11" creationId="{1A19B058-6982-B973-B534-BC1AA69EE15E}"/>
          </ac:picMkLst>
        </pc:picChg>
        <pc:picChg chg="add mod">
          <ac:chgData name="William Egge" userId="93f5ac689d079744" providerId="LiveId" clId="{9A8B1C8A-2376-4F69-8AB1-87258111213C}" dt="2023-06-19T02:53:20.557" v="319"/>
          <ac:picMkLst>
            <pc:docMk/>
            <pc:sldMk cId="4119785011" sldId="268"/>
            <ac:picMk id="12" creationId="{033C2F6B-66E8-0A92-A082-69B1F5386CF9}"/>
          </ac:picMkLst>
        </pc:picChg>
      </pc:sldChg>
      <pc:sldChg chg="addSp delSp modSp mod modTransition modNotesTx">
        <pc:chgData name="William Egge" userId="93f5ac689d079744" providerId="LiveId" clId="{9A8B1C8A-2376-4F69-8AB1-87258111213C}" dt="2023-06-19T02:55:09.359" v="320"/>
        <pc:sldMkLst>
          <pc:docMk/>
          <pc:sldMk cId="839264308" sldId="269"/>
        </pc:sldMkLst>
        <pc:spChg chg="mod">
          <ac:chgData name="William Egge" userId="93f5ac689d079744" providerId="LiveId" clId="{9A8B1C8A-2376-4F69-8AB1-87258111213C}" dt="2023-06-19T02:02:43.361" v="49"/>
          <ac:spMkLst>
            <pc:docMk/>
            <pc:sldMk cId="839264308" sldId="269"/>
            <ac:spMk id="2" creationId="{917000C5-F233-E3A8-05E5-1A6B28D74C3F}"/>
          </ac:spMkLst>
        </pc:spChg>
        <pc:spChg chg="mod">
          <ac:chgData name="William Egge" userId="93f5ac689d079744" providerId="LiveId" clId="{9A8B1C8A-2376-4F69-8AB1-87258111213C}" dt="2023-06-19T02:26:28.443" v="211" actId="20577"/>
          <ac:spMkLst>
            <pc:docMk/>
            <pc:sldMk cId="839264308" sldId="269"/>
            <ac:spMk id="56" creationId="{52E5AAA9-93F2-08ED-2BD7-1ACAE2A7F535}"/>
          </ac:spMkLst>
        </pc:spChg>
        <pc:picChg chg="add del mod">
          <ac:chgData name="William Egge" userId="93f5ac689d079744" providerId="LiveId" clId="{9A8B1C8A-2376-4F69-8AB1-87258111213C}" dt="2023-06-19T02:55:09.359" v="320"/>
          <ac:picMkLst>
            <pc:docMk/>
            <pc:sldMk cId="839264308" sldId="269"/>
            <ac:picMk id="3" creationId="{BB6CA83C-2848-F806-6BB6-E70FF6AACC63}"/>
          </ac:picMkLst>
        </pc:picChg>
        <pc:picChg chg="add mod">
          <ac:chgData name="William Egge" userId="93f5ac689d079744" providerId="LiveId" clId="{9A8B1C8A-2376-4F69-8AB1-87258111213C}" dt="2023-06-19T02:55:09.359" v="320"/>
          <ac:picMkLst>
            <pc:docMk/>
            <pc:sldMk cId="839264308" sldId="269"/>
            <ac:picMk id="4" creationId="{DED37276-5A60-B229-4C53-93264DE8CF88}"/>
          </ac:picMkLst>
        </pc:picChg>
      </pc:sldChg>
      <pc:sldChg chg="addSp delSp modSp mod modTransition modNotesTx">
        <pc:chgData name="William Egge" userId="93f5ac689d079744" providerId="LiveId" clId="{9A8B1C8A-2376-4F69-8AB1-87258111213C}" dt="2023-06-19T02:56:59.653" v="321"/>
        <pc:sldMkLst>
          <pc:docMk/>
          <pc:sldMk cId="2768844345" sldId="270"/>
        </pc:sldMkLst>
        <pc:spChg chg="mod">
          <ac:chgData name="William Egge" userId="93f5ac689d079744" providerId="LiveId" clId="{9A8B1C8A-2376-4F69-8AB1-87258111213C}" dt="2023-06-19T02:03:08.315" v="50"/>
          <ac:spMkLst>
            <pc:docMk/>
            <pc:sldMk cId="2768844345" sldId="270"/>
            <ac:spMk id="2" creationId="{917000C5-F233-E3A8-05E5-1A6B28D74C3F}"/>
          </ac:spMkLst>
        </pc:spChg>
        <pc:spChg chg="mod">
          <ac:chgData name="William Egge" userId="93f5ac689d079744" providerId="LiveId" clId="{9A8B1C8A-2376-4F69-8AB1-87258111213C}" dt="2023-06-19T02:26:34.503" v="214" actId="20577"/>
          <ac:spMkLst>
            <pc:docMk/>
            <pc:sldMk cId="2768844345" sldId="270"/>
            <ac:spMk id="56" creationId="{52E5AAA9-93F2-08ED-2BD7-1ACAE2A7F535}"/>
          </ac:spMkLst>
        </pc:spChg>
        <pc:picChg chg="add del mod">
          <ac:chgData name="William Egge" userId="93f5ac689d079744" providerId="LiveId" clId="{9A8B1C8A-2376-4F69-8AB1-87258111213C}" dt="2023-06-19T02:56:59.653" v="321"/>
          <ac:picMkLst>
            <pc:docMk/>
            <pc:sldMk cId="2768844345" sldId="270"/>
            <ac:picMk id="3" creationId="{46270144-0D6A-8BAB-1D13-8E8E77E1FC52}"/>
          </ac:picMkLst>
        </pc:picChg>
        <pc:picChg chg="add mod">
          <ac:chgData name="William Egge" userId="93f5ac689d079744" providerId="LiveId" clId="{9A8B1C8A-2376-4F69-8AB1-87258111213C}" dt="2023-06-19T02:56:59.653" v="321"/>
          <ac:picMkLst>
            <pc:docMk/>
            <pc:sldMk cId="2768844345" sldId="270"/>
            <ac:picMk id="4" creationId="{4655CD37-504B-41E5-FB4E-DD883D0522B8}"/>
          </ac:picMkLst>
        </pc:picChg>
      </pc:sldChg>
      <pc:sldChg chg="addSp delSp modSp mod modTransition modNotesTx">
        <pc:chgData name="William Egge" userId="93f5ac689d079744" providerId="LiveId" clId="{9A8B1C8A-2376-4F69-8AB1-87258111213C}" dt="2023-06-19T02:59:08.608" v="322"/>
        <pc:sldMkLst>
          <pc:docMk/>
          <pc:sldMk cId="820229966" sldId="271"/>
        </pc:sldMkLst>
        <pc:spChg chg="mod">
          <ac:chgData name="William Egge" userId="93f5ac689d079744" providerId="LiveId" clId="{9A8B1C8A-2376-4F69-8AB1-87258111213C}" dt="2023-06-19T02:03:39.895" v="51"/>
          <ac:spMkLst>
            <pc:docMk/>
            <pc:sldMk cId="820229966" sldId="271"/>
            <ac:spMk id="2" creationId="{917000C5-F233-E3A8-05E5-1A6B28D74C3F}"/>
          </ac:spMkLst>
        </pc:spChg>
        <pc:spChg chg="mod">
          <ac:chgData name="William Egge" userId="93f5ac689d079744" providerId="LiveId" clId="{9A8B1C8A-2376-4F69-8AB1-87258111213C}" dt="2023-06-19T02:26:48.365" v="217" actId="20577"/>
          <ac:spMkLst>
            <pc:docMk/>
            <pc:sldMk cId="820229966" sldId="271"/>
            <ac:spMk id="56" creationId="{52E5AAA9-93F2-08ED-2BD7-1ACAE2A7F535}"/>
          </ac:spMkLst>
        </pc:spChg>
        <pc:picChg chg="add del mod">
          <ac:chgData name="William Egge" userId="93f5ac689d079744" providerId="LiveId" clId="{9A8B1C8A-2376-4F69-8AB1-87258111213C}" dt="2023-06-19T02:59:08.608" v="322"/>
          <ac:picMkLst>
            <pc:docMk/>
            <pc:sldMk cId="820229966" sldId="271"/>
            <ac:picMk id="3" creationId="{CD4DC9C3-030E-5246-E630-F647E42D2BBC}"/>
          </ac:picMkLst>
        </pc:picChg>
        <pc:picChg chg="add mod">
          <ac:chgData name="William Egge" userId="93f5ac689d079744" providerId="LiveId" clId="{9A8B1C8A-2376-4F69-8AB1-87258111213C}" dt="2023-06-19T02:59:08.608" v="322"/>
          <ac:picMkLst>
            <pc:docMk/>
            <pc:sldMk cId="820229966" sldId="271"/>
            <ac:picMk id="4" creationId="{BEFC3FC2-D1DC-0B1F-26D5-62868B08E7E2}"/>
          </ac:picMkLst>
        </pc:picChg>
      </pc:sldChg>
      <pc:sldChg chg="addSp delSp modSp mod modTransition modNotesTx">
        <pc:chgData name="William Egge" userId="93f5ac689d079744" providerId="LiveId" clId="{9A8B1C8A-2376-4F69-8AB1-87258111213C}" dt="2023-06-19T03:01:15.551" v="323"/>
        <pc:sldMkLst>
          <pc:docMk/>
          <pc:sldMk cId="1906704032" sldId="272"/>
        </pc:sldMkLst>
        <pc:spChg chg="mod">
          <ac:chgData name="William Egge" userId="93f5ac689d079744" providerId="LiveId" clId="{9A8B1C8A-2376-4F69-8AB1-87258111213C}" dt="2023-06-19T02:04:06.917" v="52"/>
          <ac:spMkLst>
            <pc:docMk/>
            <pc:sldMk cId="1906704032" sldId="272"/>
            <ac:spMk id="2" creationId="{917000C5-F233-E3A8-05E5-1A6B28D74C3F}"/>
          </ac:spMkLst>
        </pc:spChg>
        <pc:spChg chg="mod">
          <ac:chgData name="William Egge" userId="93f5ac689d079744" providerId="LiveId" clId="{9A8B1C8A-2376-4F69-8AB1-87258111213C}" dt="2023-06-19T02:27:06.391" v="220" actId="20577"/>
          <ac:spMkLst>
            <pc:docMk/>
            <pc:sldMk cId="1906704032" sldId="272"/>
            <ac:spMk id="56" creationId="{52E5AAA9-93F2-08ED-2BD7-1ACAE2A7F535}"/>
          </ac:spMkLst>
        </pc:spChg>
        <pc:picChg chg="add del mod">
          <ac:chgData name="William Egge" userId="93f5ac689d079744" providerId="LiveId" clId="{9A8B1C8A-2376-4F69-8AB1-87258111213C}" dt="2023-06-19T03:01:15.551" v="323"/>
          <ac:picMkLst>
            <pc:docMk/>
            <pc:sldMk cId="1906704032" sldId="272"/>
            <ac:picMk id="3" creationId="{673AD6FA-D78F-5C40-ADE4-DA39CBEC2268}"/>
          </ac:picMkLst>
        </pc:picChg>
        <pc:picChg chg="add mod">
          <ac:chgData name="William Egge" userId="93f5ac689d079744" providerId="LiveId" clId="{9A8B1C8A-2376-4F69-8AB1-87258111213C}" dt="2023-06-19T03:01:15.551" v="323"/>
          <ac:picMkLst>
            <pc:docMk/>
            <pc:sldMk cId="1906704032" sldId="272"/>
            <ac:picMk id="4" creationId="{3F159845-147D-8635-B67A-13AEE1CC87D7}"/>
          </ac:picMkLst>
        </pc:picChg>
      </pc:sldChg>
      <pc:sldChg chg="addSp delSp modSp mod modTransition modNotesTx">
        <pc:chgData name="William Egge" userId="93f5ac689d079744" providerId="LiveId" clId="{9A8B1C8A-2376-4F69-8AB1-87258111213C}" dt="2023-06-19T03:03:34.229" v="324"/>
        <pc:sldMkLst>
          <pc:docMk/>
          <pc:sldMk cId="3946793740" sldId="273"/>
        </pc:sldMkLst>
        <pc:spChg chg="mod">
          <ac:chgData name="William Egge" userId="93f5ac689d079744" providerId="LiveId" clId="{9A8B1C8A-2376-4F69-8AB1-87258111213C}" dt="2023-06-19T02:04:28.734" v="53"/>
          <ac:spMkLst>
            <pc:docMk/>
            <pc:sldMk cId="3946793740" sldId="273"/>
            <ac:spMk id="2" creationId="{917000C5-F233-E3A8-05E5-1A6B28D74C3F}"/>
          </ac:spMkLst>
        </pc:spChg>
        <pc:spChg chg="mod">
          <ac:chgData name="William Egge" userId="93f5ac689d079744" providerId="LiveId" clId="{9A8B1C8A-2376-4F69-8AB1-87258111213C}" dt="2023-06-19T02:27:18.902" v="223" actId="20577"/>
          <ac:spMkLst>
            <pc:docMk/>
            <pc:sldMk cId="3946793740" sldId="273"/>
            <ac:spMk id="56" creationId="{52E5AAA9-93F2-08ED-2BD7-1ACAE2A7F535}"/>
          </ac:spMkLst>
        </pc:spChg>
        <pc:picChg chg="add del mod">
          <ac:chgData name="William Egge" userId="93f5ac689d079744" providerId="LiveId" clId="{9A8B1C8A-2376-4F69-8AB1-87258111213C}" dt="2023-06-19T03:03:34.229" v="324"/>
          <ac:picMkLst>
            <pc:docMk/>
            <pc:sldMk cId="3946793740" sldId="273"/>
            <ac:picMk id="3" creationId="{AB8B26E8-7624-6135-3BBD-EB2A3DE9C4CD}"/>
          </ac:picMkLst>
        </pc:picChg>
        <pc:picChg chg="add mod">
          <ac:chgData name="William Egge" userId="93f5ac689d079744" providerId="LiveId" clId="{9A8B1C8A-2376-4F69-8AB1-87258111213C}" dt="2023-06-19T03:03:34.229" v="324"/>
          <ac:picMkLst>
            <pc:docMk/>
            <pc:sldMk cId="3946793740" sldId="273"/>
            <ac:picMk id="4" creationId="{3F9DA90B-01FD-C707-71D1-303FB4389137}"/>
          </ac:picMkLst>
        </pc:picChg>
      </pc:sldChg>
      <pc:sldChg chg="addSp delSp modSp mod modTransition modNotesTx">
        <pc:chgData name="William Egge" userId="93f5ac689d079744" providerId="LiveId" clId="{9A8B1C8A-2376-4F69-8AB1-87258111213C}" dt="2023-06-19T03:05:32.267" v="325"/>
        <pc:sldMkLst>
          <pc:docMk/>
          <pc:sldMk cId="1068066133" sldId="274"/>
        </pc:sldMkLst>
        <pc:spChg chg="mod">
          <ac:chgData name="William Egge" userId="93f5ac689d079744" providerId="LiveId" clId="{9A8B1C8A-2376-4F69-8AB1-87258111213C}" dt="2023-06-19T02:04:50.707" v="57" actId="27636"/>
          <ac:spMkLst>
            <pc:docMk/>
            <pc:sldMk cId="1068066133" sldId="274"/>
            <ac:spMk id="2" creationId="{917000C5-F233-E3A8-05E5-1A6B28D74C3F}"/>
          </ac:spMkLst>
        </pc:spChg>
        <pc:spChg chg="mod">
          <ac:chgData name="William Egge" userId="93f5ac689d079744" providerId="LiveId" clId="{9A8B1C8A-2376-4F69-8AB1-87258111213C}" dt="2023-06-19T02:27:28.965" v="224" actId="20577"/>
          <ac:spMkLst>
            <pc:docMk/>
            <pc:sldMk cId="1068066133" sldId="274"/>
            <ac:spMk id="56" creationId="{52E5AAA9-93F2-08ED-2BD7-1ACAE2A7F535}"/>
          </ac:spMkLst>
        </pc:spChg>
        <pc:picChg chg="add del mod">
          <ac:chgData name="William Egge" userId="93f5ac689d079744" providerId="LiveId" clId="{9A8B1C8A-2376-4F69-8AB1-87258111213C}" dt="2023-06-19T03:05:32.267" v="325"/>
          <ac:picMkLst>
            <pc:docMk/>
            <pc:sldMk cId="1068066133" sldId="274"/>
            <ac:picMk id="3" creationId="{C7D22810-A040-4157-88FD-A2896A502BCA}"/>
          </ac:picMkLst>
        </pc:picChg>
        <pc:picChg chg="add mod">
          <ac:chgData name="William Egge" userId="93f5ac689d079744" providerId="LiveId" clId="{9A8B1C8A-2376-4F69-8AB1-87258111213C}" dt="2023-06-19T03:05:32.267" v="325"/>
          <ac:picMkLst>
            <pc:docMk/>
            <pc:sldMk cId="1068066133" sldId="274"/>
            <ac:picMk id="4" creationId="{DAC86EF6-DE33-92EB-A0F2-2878C2469B83}"/>
          </ac:picMkLst>
        </pc:picChg>
      </pc:sldChg>
      <pc:sldChg chg="addSp delSp modSp mod modTransition modNotesTx">
        <pc:chgData name="William Egge" userId="93f5ac689d079744" providerId="LiveId" clId="{9A8B1C8A-2376-4F69-8AB1-87258111213C}" dt="2023-06-19T03:07:36.090" v="326"/>
        <pc:sldMkLst>
          <pc:docMk/>
          <pc:sldMk cId="928325185" sldId="275"/>
        </pc:sldMkLst>
        <pc:spChg chg="mod">
          <ac:chgData name="William Egge" userId="93f5ac689d079744" providerId="LiveId" clId="{9A8B1C8A-2376-4F69-8AB1-87258111213C}" dt="2023-06-19T02:05:23.838" v="58"/>
          <ac:spMkLst>
            <pc:docMk/>
            <pc:sldMk cId="928325185" sldId="275"/>
            <ac:spMk id="2" creationId="{917000C5-F233-E3A8-05E5-1A6B28D74C3F}"/>
          </ac:spMkLst>
        </pc:spChg>
        <pc:spChg chg="mod">
          <ac:chgData name="William Egge" userId="93f5ac689d079744" providerId="LiveId" clId="{9A8B1C8A-2376-4F69-8AB1-87258111213C}" dt="2023-06-19T02:27:37.654" v="227" actId="20577"/>
          <ac:spMkLst>
            <pc:docMk/>
            <pc:sldMk cId="928325185" sldId="275"/>
            <ac:spMk id="56" creationId="{52E5AAA9-93F2-08ED-2BD7-1ACAE2A7F535}"/>
          </ac:spMkLst>
        </pc:spChg>
        <pc:picChg chg="add del mod">
          <ac:chgData name="William Egge" userId="93f5ac689d079744" providerId="LiveId" clId="{9A8B1C8A-2376-4F69-8AB1-87258111213C}" dt="2023-06-19T03:07:36.090" v="326"/>
          <ac:picMkLst>
            <pc:docMk/>
            <pc:sldMk cId="928325185" sldId="275"/>
            <ac:picMk id="3" creationId="{11F38FFB-C286-4167-7C31-F56AE716C8CD}"/>
          </ac:picMkLst>
        </pc:picChg>
        <pc:picChg chg="add mod">
          <ac:chgData name="William Egge" userId="93f5ac689d079744" providerId="LiveId" clId="{9A8B1C8A-2376-4F69-8AB1-87258111213C}" dt="2023-06-19T03:07:36.090" v="326"/>
          <ac:picMkLst>
            <pc:docMk/>
            <pc:sldMk cId="928325185" sldId="275"/>
            <ac:picMk id="4" creationId="{1F785806-0FA5-DCC5-AFC1-A97B8D57EE00}"/>
          </ac:picMkLst>
        </pc:picChg>
      </pc:sldChg>
      <pc:sldChg chg="addSp delSp modSp mod modTransition modNotesTx">
        <pc:chgData name="William Egge" userId="93f5ac689d079744" providerId="LiveId" clId="{9A8B1C8A-2376-4F69-8AB1-87258111213C}" dt="2023-06-19T03:09:49.769" v="327"/>
        <pc:sldMkLst>
          <pc:docMk/>
          <pc:sldMk cId="3492775075" sldId="276"/>
        </pc:sldMkLst>
        <pc:spChg chg="mod">
          <ac:chgData name="William Egge" userId="93f5ac689d079744" providerId="LiveId" clId="{9A8B1C8A-2376-4F69-8AB1-87258111213C}" dt="2023-06-19T02:28:49.073" v="252" actId="20577"/>
          <ac:spMkLst>
            <pc:docMk/>
            <pc:sldMk cId="3492775075" sldId="276"/>
            <ac:spMk id="56" creationId="{52E5AAA9-93F2-08ED-2BD7-1ACAE2A7F535}"/>
          </ac:spMkLst>
        </pc:spChg>
        <pc:picChg chg="add del mod">
          <ac:chgData name="William Egge" userId="93f5ac689d079744" providerId="LiveId" clId="{9A8B1C8A-2376-4F69-8AB1-87258111213C}" dt="2023-06-19T03:09:49.769" v="327"/>
          <ac:picMkLst>
            <pc:docMk/>
            <pc:sldMk cId="3492775075" sldId="276"/>
            <ac:picMk id="3" creationId="{6A2DA433-CAA6-EA84-F3E1-306B05A66061}"/>
          </ac:picMkLst>
        </pc:picChg>
        <pc:picChg chg="add mod">
          <ac:chgData name="William Egge" userId="93f5ac689d079744" providerId="LiveId" clId="{9A8B1C8A-2376-4F69-8AB1-87258111213C}" dt="2023-06-19T03:09:49.769" v="327"/>
          <ac:picMkLst>
            <pc:docMk/>
            <pc:sldMk cId="3492775075" sldId="276"/>
            <ac:picMk id="4" creationId="{6A0ACDD8-0233-6C9E-0058-46A60D41B84C}"/>
          </ac:picMkLst>
        </pc:picChg>
      </pc:sldChg>
    </pc:docChg>
  </pc:docChgLst>
</pc:chgInfo>
</file>

<file path=ppt/media/image1.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0582EA-DFAC-4984-AE32-CEAE21C6AB73}" type="datetimeFigureOut">
              <a:rPr lang="en-US" smtClean="0"/>
              <a:t>7/8/2023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B531E3-9608-4DDE-BB40-7BFDE2CAE8D7}" type="slidenum">
              <a:rPr lang="en-US" smtClean="0"/>
              <a:t>‹#›</a:t>
            </a:fld>
            <a:endParaRPr lang="en-US"/>
          </a:p>
        </p:txBody>
      </p:sp>
    </p:spTree>
    <p:extLst>
      <p:ext uri="{BB962C8B-B14F-4D97-AF65-F5344CB8AC3E}">
        <p14:creationId xmlns:p14="http://schemas.microsoft.com/office/powerpoint/2010/main" val="34242834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this presentation, we will delve into the dynamics of Technology and Business in the context of DevOps, examining how they both interact and influence each other in modern software development.</a:t>
            </a:r>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a:t>
            </a:fld>
            <a:endParaRPr lang="en-US"/>
          </a:p>
        </p:txBody>
      </p:sp>
    </p:spTree>
    <p:extLst>
      <p:ext uri="{BB962C8B-B14F-4D97-AF65-F5344CB8AC3E}">
        <p14:creationId xmlns:p14="http://schemas.microsoft.com/office/powerpoint/2010/main" val="42348647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The future of technology and business lies in their successful integration. The rise of AI, machine learning, and other advanced technologies further emphasize the need for a DevOps approach. These tools can support business objectives if used correctly, and DevOps provides the methodology to ensure they are.</a:t>
            </a:r>
            <a:br>
              <a:rPr lang="en-US" dirty="0"/>
            </a:b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10</a:t>
            </a:fld>
            <a:endParaRPr lang="en-US"/>
          </a:p>
        </p:txBody>
      </p:sp>
    </p:spTree>
    <p:extLst>
      <p:ext uri="{BB962C8B-B14F-4D97-AF65-F5344CB8AC3E}">
        <p14:creationId xmlns:p14="http://schemas.microsoft.com/office/powerpoint/2010/main" val="224009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The apparent conflict between technology and business is not a zero-sum game. Successful organizations recognize the need for balance, leveraging DevOps practices to reconcile competing priorities and create mutual value. Thus, the discourse shouldn't be 'Technology vs. Business,' but 'Technology and Business.'</a:t>
            </a:r>
          </a:p>
          <a:p>
            <a:pPr>
              <a:spcBef>
                <a:spcPts val="0"/>
              </a:spcBef>
              <a:spcAft>
                <a:spcPts val="0"/>
              </a:spcAft>
              <a:buFont typeface="+mj-lt"/>
              <a:buNone/>
            </a:pPr>
            <a:endParaRPr lang="en-US" b="0" i="0" dirty="0">
              <a:solidFill>
                <a:srgbClr val="374151"/>
              </a:solidFill>
              <a:effectLst/>
              <a:latin typeface="Söhne"/>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11</a:t>
            </a:fld>
            <a:endParaRPr lang="en-US"/>
          </a:p>
        </p:txBody>
      </p:sp>
    </p:spTree>
    <p:extLst>
      <p:ext uri="{BB962C8B-B14F-4D97-AF65-F5344CB8AC3E}">
        <p14:creationId xmlns:p14="http://schemas.microsoft.com/office/powerpoint/2010/main" val="2303856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12</a:t>
            </a:fld>
            <a:endParaRPr lang="en-US"/>
          </a:p>
        </p:txBody>
      </p:sp>
    </p:spTree>
    <p:extLst>
      <p:ext uri="{BB962C8B-B14F-4D97-AF65-F5344CB8AC3E}">
        <p14:creationId xmlns:p14="http://schemas.microsoft.com/office/powerpoint/2010/main" val="4119610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The business world has witnessed a paradigm shift in recent years, driven by a symbiosis between technology and business. While both elements are essential in modern organizations, they sometimes seem to be in opposition. </a:t>
            </a:r>
            <a:br>
              <a:rPr lang="en-US" dirty="0"/>
            </a:b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2</a:t>
            </a:fld>
            <a:endParaRPr lang="en-US"/>
          </a:p>
        </p:txBody>
      </p:sp>
    </p:spTree>
    <p:extLst>
      <p:ext uri="{BB962C8B-B14F-4D97-AF65-F5344CB8AC3E}">
        <p14:creationId xmlns:p14="http://schemas.microsoft.com/office/powerpoint/2010/main" val="3252433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Business today is driven by technology. Data analytics, automation, cloud computing, and various digital services all support business objectives, facilitating growth and prosperity (Kim, Humble, </a:t>
            </a:r>
            <a:r>
              <a:rPr lang="en-US" b="0" i="0" dirty="0" err="1">
                <a:solidFill>
                  <a:srgbClr val="374151"/>
                </a:solidFill>
                <a:effectLst/>
                <a:latin typeface="Söhne"/>
              </a:rPr>
              <a:t>Debois</a:t>
            </a:r>
            <a:r>
              <a:rPr lang="en-US" b="0" i="0" dirty="0">
                <a:solidFill>
                  <a:srgbClr val="374151"/>
                </a:solidFill>
                <a:effectLst/>
                <a:latin typeface="Söhne"/>
              </a:rPr>
              <a:t>, &amp; Willis, 2016). However, business goals can occasionally conflict with technological imperatives, creating a paradox that organizations must navigate.</a:t>
            </a:r>
          </a:p>
        </p:txBody>
      </p:sp>
      <p:sp>
        <p:nvSpPr>
          <p:cNvPr id="4" name="Slide Number Placeholder 3"/>
          <p:cNvSpPr>
            <a:spLocks noGrp="1"/>
          </p:cNvSpPr>
          <p:nvPr>
            <p:ph type="sldNum" sz="quarter" idx="5"/>
          </p:nvPr>
        </p:nvSpPr>
        <p:spPr/>
        <p:txBody>
          <a:bodyPr/>
          <a:lstStyle/>
          <a:p>
            <a:fld id="{F6B531E3-9608-4DDE-BB40-7BFDE2CAE8D7}" type="slidenum">
              <a:rPr lang="en-US" smtClean="0"/>
              <a:t>3</a:t>
            </a:fld>
            <a:endParaRPr lang="en-US"/>
          </a:p>
        </p:txBody>
      </p:sp>
    </p:spTree>
    <p:extLst>
      <p:ext uri="{BB962C8B-B14F-4D97-AF65-F5344CB8AC3E}">
        <p14:creationId xmlns:p14="http://schemas.microsoft.com/office/powerpoint/2010/main" val="2121194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Technology provides organizations with tools and infrastructure to efficiently meet business objectives. It enhances operational efficiency, improves customer service, and propels innovation. In the realm of DevOps, technology is the foundation on which organizations build their strategies (Kim et al., 2016).</a:t>
            </a:r>
          </a:p>
        </p:txBody>
      </p:sp>
      <p:sp>
        <p:nvSpPr>
          <p:cNvPr id="4" name="Slide Number Placeholder 3"/>
          <p:cNvSpPr>
            <a:spLocks noGrp="1"/>
          </p:cNvSpPr>
          <p:nvPr>
            <p:ph type="sldNum" sz="quarter" idx="5"/>
          </p:nvPr>
        </p:nvSpPr>
        <p:spPr/>
        <p:txBody>
          <a:bodyPr/>
          <a:lstStyle/>
          <a:p>
            <a:fld id="{F6B531E3-9608-4DDE-BB40-7BFDE2CAE8D7}" type="slidenum">
              <a:rPr lang="en-US" smtClean="0"/>
              <a:t>4</a:t>
            </a:fld>
            <a:endParaRPr lang="en-US"/>
          </a:p>
        </p:txBody>
      </p:sp>
    </p:spTree>
    <p:extLst>
      <p:ext uri="{BB962C8B-B14F-4D97-AF65-F5344CB8AC3E}">
        <p14:creationId xmlns:p14="http://schemas.microsoft.com/office/powerpoint/2010/main" val="1225171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Business drives the direction and purpose of technology. It establishes the goals and objectives that technology tools and platforms strive to achieve. Moreover, businesses must ensure they are leveraging technology optimally to create value and achieve desired outcomes.</a:t>
            </a:r>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5</a:t>
            </a:fld>
            <a:endParaRPr lang="en-US"/>
          </a:p>
        </p:txBody>
      </p:sp>
    </p:spTree>
    <p:extLst>
      <p:ext uri="{BB962C8B-B14F-4D97-AF65-F5344CB8AC3E}">
        <p14:creationId xmlns:p14="http://schemas.microsoft.com/office/powerpoint/2010/main" val="17862829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Despite the mutual dependency between business and technology, there's a friction that arises from competing priorities, differing perspectives, and communication gaps. For instance, technology teams may focus on optimizing systems and processes, while business teams may prioritize revenue and customer satisfaction.</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6</a:t>
            </a:fld>
            <a:endParaRPr lang="en-US"/>
          </a:p>
        </p:txBody>
      </p:sp>
    </p:spTree>
    <p:extLst>
      <p:ext uri="{BB962C8B-B14F-4D97-AF65-F5344CB8AC3E}">
        <p14:creationId xmlns:p14="http://schemas.microsoft.com/office/powerpoint/2010/main" val="14129457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DevOps can serve as a bridge between technology and business. It promotes a culture of collaboration, where both sides work together to achieve common goals. DevOps emphasizes the intersection of development (Dev) and operations (Ops), reflecting a balance of technological innovation and business needs (Kim et al., 2016).</a:t>
            </a:r>
          </a:p>
          <a:p>
            <a:pPr>
              <a:spcBef>
                <a:spcPts val="0"/>
              </a:spcBef>
              <a:spcAft>
                <a:spcPts val="0"/>
              </a:spcAft>
              <a:buFont typeface="+mj-lt"/>
              <a:buNone/>
            </a:pPr>
            <a:endParaRPr lang="en-US" b="0" i="0" dirty="0">
              <a:solidFill>
                <a:srgbClr val="374151"/>
              </a:solidFill>
              <a:effectLst/>
              <a:latin typeface="Söhne"/>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7</a:t>
            </a:fld>
            <a:endParaRPr lang="en-US"/>
          </a:p>
        </p:txBody>
      </p:sp>
    </p:spTree>
    <p:extLst>
      <p:ext uri="{BB962C8B-B14F-4D97-AF65-F5344CB8AC3E}">
        <p14:creationId xmlns:p14="http://schemas.microsoft.com/office/powerpoint/2010/main" val="913306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Aligning business and technology in a DevOps environment isn't always straightforward. It requires overcoming cultural barriers, resolving differing priorities, and fostering effective communication. Businesses must also consider cost-effectiveness and risk management, which can add further complexity (Kim et al., 2016).</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8</a:t>
            </a:fld>
            <a:endParaRPr lang="en-US"/>
          </a:p>
        </p:txBody>
      </p:sp>
    </p:spTree>
    <p:extLst>
      <p:ext uri="{BB962C8B-B14F-4D97-AF65-F5344CB8AC3E}">
        <p14:creationId xmlns:p14="http://schemas.microsoft.com/office/powerpoint/2010/main" val="431435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Several companies have successfully aligned business and technology through DevOps. Companies such as Amazon and Netflix have integrated DevOps principles, striking a balance between technological innovation and business objectives. This has led to improved customer satisfaction, increased revenue, and sustained growth (Kim et al., 2016).</a:t>
            </a:r>
          </a:p>
        </p:txBody>
      </p:sp>
      <p:sp>
        <p:nvSpPr>
          <p:cNvPr id="4" name="Slide Number Placeholder 3"/>
          <p:cNvSpPr>
            <a:spLocks noGrp="1"/>
          </p:cNvSpPr>
          <p:nvPr>
            <p:ph type="sldNum" sz="quarter" idx="5"/>
          </p:nvPr>
        </p:nvSpPr>
        <p:spPr/>
        <p:txBody>
          <a:bodyPr/>
          <a:lstStyle/>
          <a:p>
            <a:fld id="{F6B531E3-9608-4DDE-BB40-7BFDE2CAE8D7}" type="slidenum">
              <a:rPr lang="en-US" smtClean="0"/>
              <a:t>9</a:t>
            </a:fld>
            <a:endParaRPr lang="en-US"/>
          </a:p>
        </p:txBody>
      </p:sp>
    </p:spTree>
    <p:extLst>
      <p:ext uri="{BB962C8B-B14F-4D97-AF65-F5344CB8AC3E}">
        <p14:creationId xmlns:p14="http://schemas.microsoft.com/office/powerpoint/2010/main" val="64763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B9D59-A9A4-8994-26AF-FE4984CBB2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4D781F6-6859-0EF3-C39D-BA590B1BA7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7D2EB2-2B46-A12C-661E-99E4168B7B3C}"/>
              </a:ext>
            </a:extLst>
          </p:cNvPr>
          <p:cNvSpPr>
            <a:spLocks noGrp="1"/>
          </p:cNvSpPr>
          <p:nvPr>
            <p:ph type="dt" sz="half" idx="10"/>
          </p:nvPr>
        </p:nvSpPr>
        <p:spPr/>
        <p:txBody>
          <a:bodyPr/>
          <a:lstStyle/>
          <a:p>
            <a:fld id="{A89D12CB-6A8B-447D-BCA4-13DF7FED160A}" type="datetimeFigureOut">
              <a:rPr lang="en-US" smtClean="0"/>
              <a:t>7/8/2023</a:t>
            </a:fld>
            <a:endParaRPr lang="en-US"/>
          </a:p>
        </p:txBody>
      </p:sp>
      <p:sp>
        <p:nvSpPr>
          <p:cNvPr id="5" name="Footer Placeholder 4">
            <a:extLst>
              <a:ext uri="{FF2B5EF4-FFF2-40B4-BE49-F238E27FC236}">
                <a16:creationId xmlns:a16="http://schemas.microsoft.com/office/drawing/2014/main" id="{D173488D-354F-C756-9830-B43FDA32D0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F47445-073C-D221-D4E7-B59B02988ADB}"/>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78757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3482D-0584-9A59-72DB-ADDFA3B16F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3BE060-6B3E-5BBC-9FBB-88F1BF76BA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1CD1ED-184B-D58E-946B-12241FC2249F}"/>
              </a:ext>
            </a:extLst>
          </p:cNvPr>
          <p:cNvSpPr>
            <a:spLocks noGrp="1"/>
          </p:cNvSpPr>
          <p:nvPr>
            <p:ph type="dt" sz="half" idx="10"/>
          </p:nvPr>
        </p:nvSpPr>
        <p:spPr/>
        <p:txBody>
          <a:bodyPr/>
          <a:lstStyle/>
          <a:p>
            <a:fld id="{A89D12CB-6A8B-447D-BCA4-13DF7FED160A}" type="datetimeFigureOut">
              <a:rPr lang="en-US" smtClean="0"/>
              <a:t>7/8/2023</a:t>
            </a:fld>
            <a:endParaRPr lang="en-US"/>
          </a:p>
        </p:txBody>
      </p:sp>
      <p:sp>
        <p:nvSpPr>
          <p:cNvPr id="5" name="Footer Placeholder 4">
            <a:extLst>
              <a:ext uri="{FF2B5EF4-FFF2-40B4-BE49-F238E27FC236}">
                <a16:creationId xmlns:a16="http://schemas.microsoft.com/office/drawing/2014/main" id="{590B8E12-ED4B-92B4-8B3B-39EE8BB7D2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3F77EC-E326-03F4-397E-AD7D02D743C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357376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15C64E-EAF1-F98B-7365-7AD1DC6838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E8F58A-AA27-5B31-AC2B-C0BBAE0BB1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309F2-FD91-7DE8-B32A-C7C334DB8D1C}"/>
              </a:ext>
            </a:extLst>
          </p:cNvPr>
          <p:cNvSpPr>
            <a:spLocks noGrp="1"/>
          </p:cNvSpPr>
          <p:nvPr>
            <p:ph type="dt" sz="half" idx="10"/>
          </p:nvPr>
        </p:nvSpPr>
        <p:spPr/>
        <p:txBody>
          <a:bodyPr/>
          <a:lstStyle/>
          <a:p>
            <a:fld id="{A89D12CB-6A8B-447D-BCA4-13DF7FED160A}" type="datetimeFigureOut">
              <a:rPr lang="en-US" smtClean="0"/>
              <a:t>7/8/2023</a:t>
            </a:fld>
            <a:endParaRPr lang="en-US"/>
          </a:p>
        </p:txBody>
      </p:sp>
      <p:sp>
        <p:nvSpPr>
          <p:cNvPr id="5" name="Footer Placeholder 4">
            <a:extLst>
              <a:ext uri="{FF2B5EF4-FFF2-40B4-BE49-F238E27FC236}">
                <a16:creationId xmlns:a16="http://schemas.microsoft.com/office/drawing/2014/main" id="{434124C2-2A63-3371-3968-A2B114542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B285CD-0810-BF1D-5FB6-E73F1F7115D7}"/>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346893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1200F-9EED-8482-6065-3288A3E46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B82E12-B269-1ED5-A370-CE48D9318F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73C7AA-563A-F901-0EA3-B2E41BCE9FC3}"/>
              </a:ext>
            </a:extLst>
          </p:cNvPr>
          <p:cNvSpPr>
            <a:spLocks noGrp="1"/>
          </p:cNvSpPr>
          <p:nvPr>
            <p:ph type="dt" sz="half" idx="10"/>
          </p:nvPr>
        </p:nvSpPr>
        <p:spPr/>
        <p:txBody>
          <a:bodyPr/>
          <a:lstStyle/>
          <a:p>
            <a:fld id="{A89D12CB-6A8B-447D-BCA4-13DF7FED160A}" type="datetimeFigureOut">
              <a:rPr lang="en-US" smtClean="0"/>
              <a:t>7/8/2023</a:t>
            </a:fld>
            <a:endParaRPr lang="en-US"/>
          </a:p>
        </p:txBody>
      </p:sp>
      <p:sp>
        <p:nvSpPr>
          <p:cNvPr id="5" name="Footer Placeholder 4">
            <a:extLst>
              <a:ext uri="{FF2B5EF4-FFF2-40B4-BE49-F238E27FC236}">
                <a16:creationId xmlns:a16="http://schemas.microsoft.com/office/drawing/2014/main" id="{C2D1714E-D1AE-6E48-F403-343AEBC0C7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EC6EA-DED8-6040-FFED-954CABE1E38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94670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760E2-B3DA-09C9-78F5-237E4850D2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9B132A-807B-B1A6-F25A-BCD8F9A7F3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D9735D-A90A-B4DA-337D-36ABC9B92ECE}"/>
              </a:ext>
            </a:extLst>
          </p:cNvPr>
          <p:cNvSpPr>
            <a:spLocks noGrp="1"/>
          </p:cNvSpPr>
          <p:nvPr>
            <p:ph type="dt" sz="half" idx="10"/>
          </p:nvPr>
        </p:nvSpPr>
        <p:spPr/>
        <p:txBody>
          <a:bodyPr/>
          <a:lstStyle/>
          <a:p>
            <a:fld id="{A89D12CB-6A8B-447D-BCA4-13DF7FED160A}" type="datetimeFigureOut">
              <a:rPr lang="en-US" smtClean="0"/>
              <a:t>7/8/2023</a:t>
            </a:fld>
            <a:endParaRPr lang="en-US"/>
          </a:p>
        </p:txBody>
      </p:sp>
      <p:sp>
        <p:nvSpPr>
          <p:cNvPr id="5" name="Footer Placeholder 4">
            <a:extLst>
              <a:ext uri="{FF2B5EF4-FFF2-40B4-BE49-F238E27FC236}">
                <a16:creationId xmlns:a16="http://schemas.microsoft.com/office/drawing/2014/main" id="{815C084A-69C6-1884-4CD6-5A3B2579B0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1EA6D3-7612-3C35-588E-ECF2ADAAC0A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7715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69E7C-7040-CC35-00CA-426BF0D741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68CDF0-9C9D-1E65-F037-CAD9AC0A58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3AFAC6-DD5D-A328-A537-6ED4E1BA44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E63283-167A-7FB5-E7F3-67E4D46C4EBA}"/>
              </a:ext>
            </a:extLst>
          </p:cNvPr>
          <p:cNvSpPr>
            <a:spLocks noGrp="1"/>
          </p:cNvSpPr>
          <p:nvPr>
            <p:ph type="dt" sz="half" idx="10"/>
          </p:nvPr>
        </p:nvSpPr>
        <p:spPr/>
        <p:txBody>
          <a:bodyPr/>
          <a:lstStyle/>
          <a:p>
            <a:fld id="{A89D12CB-6A8B-447D-BCA4-13DF7FED160A}" type="datetimeFigureOut">
              <a:rPr lang="en-US" smtClean="0"/>
              <a:t>7/8/2023</a:t>
            </a:fld>
            <a:endParaRPr lang="en-US"/>
          </a:p>
        </p:txBody>
      </p:sp>
      <p:sp>
        <p:nvSpPr>
          <p:cNvPr id="6" name="Footer Placeholder 5">
            <a:extLst>
              <a:ext uri="{FF2B5EF4-FFF2-40B4-BE49-F238E27FC236}">
                <a16:creationId xmlns:a16="http://schemas.microsoft.com/office/drawing/2014/main" id="{5A92B30A-3671-11E6-9F7A-A13252AA83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494792-522A-AFF0-9889-BF16EE1BAFA1}"/>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693712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BF4C8-4958-EBBA-E9C0-B2E3278A48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6F480B-557D-C1B9-636B-4F8287E39C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316DDF-7D82-BBE3-4F6E-E5C1A5E188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2F536B-54E6-D7A9-7BE8-E201721916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936461-2DF2-4626-9473-CF4B366157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B89E4F-03F0-6DC2-7A73-5FEA08EACF58}"/>
              </a:ext>
            </a:extLst>
          </p:cNvPr>
          <p:cNvSpPr>
            <a:spLocks noGrp="1"/>
          </p:cNvSpPr>
          <p:nvPr>
            <p:ph type="dt" sz="half" idx="10"/>
          </p:nvPr>
        </p:nvSpPr>
        <p:spPr/>
        <p:txBody>
          <a:bodyPr/>
          <a:lstStyle/>
          <a:p>
            <a:fld id="{A89D12CB-6A8B-447D-BCA4-13DF7FED160A}" type="datetimeFigureOut">
              <a:rPr lang="en-US" smtClean="0"/>
              <a:t>7/8/2023</a:t>
            </a:fld>
            <a:endParaRPr lang="en-US"/>
          </a:p>
        </p:txBody>
      </p:sp>
      <p:sp>
        <p:nvSpPr>
          <p:cNvPr id="8" name="Footer Placeholder 7">
            <a:extLst>
              <a:ext uri="{FF2B5EF4-FFF2-40B4-BE49-F238E27FC236}">
                <a16:creationId xmlns:a16="http://schemas.microsoft.com/office/drawing/2014/main" id="{C9D13427-9E46-0ADF-EF79-93A1D5535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7C9435-7CD2-60B5-43F8-1FDECF8C32FC}"/>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224125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9A20E-DD6C-083D-8CFD-B038F70EEB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1FBB8B-80CD-8E14-3F3A-5AA44B168DD6}"/>
              </a:ext>
            </a:extLst>
          </p:cNvPr>
          <p:cNvSpPr>
            <a:spLocks noGrp="1"/>
          </p:cNvSpPr>
          <p:nvPr>
            <p:ph type="dt" sz="half" idx="10"/>
          </p:nvPr>
        </p:nvSpPr>
        <p:spPr/>
        <p:txBody>
          <a:bodyPr/>
          <a:lstStyle/>
          <a:p>
            <a:fld id="{A89D12CB-6A8B-447D-BCA4-13DF7FED160A}" type="datetimeFigureOut">
              <a:rPr lang="en-US" smtClean="0"/>
              <a:t>7/8/2023</a:t>
            </a:fld>
            <a:endParaRPr lang="en-US"/>
          </a:p>
        </p:txBody>
      </p:sp>
      <p:sp>
        <p:nvSpPr>
          <p:cNvPr id="4" name="Footer Placeholder 3">
            <a:extLst>
              <a:ext uri="{FF2B5EF4-FFF2-40B4-BE49-F238E27FC236}">
                <a16:creationId xmlns:a16="http://schemas.microsoft.com/office/drawing/2014/main" id="{2F58E3A0-CFAC-C0A1-8580-CA57E7061E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434E61-9882-3525-F570-3B94143B5F69}"/>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366052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A3EC58-0519-60B7-2057-6089E7C32E01}"/>
              </a:ext>
            </a:extLst>
          </p:cNvPr>
          <p:cNvSpPr>
            <a:spLocks noGrp="1"/>
          </p:cNvSpPr>
          <p:nvPr>
            <p:ph type="dt" sz="half" idx="10"/>
          </p:nvPr>
        </p:nvSpPr>
        <p:spPr/>
        <p:txBody>
          <a:bodyPr/>
          <a:lstStyle/>
          <a:p>
            <a:fld id="{A89D12CB-6A8B-447D-BCA4-13DF7FED160A}" type="datetimeFigureOut">
              <a:rPr lang="en-US" smtClean="0"/>
              <a:t>7/8/2023</a:t>
            </a:fld>
            <a:endParaRPr lang="en-US"/>
          </a:p>
        </p:txBody>
      </p:sp>
      <p:sp>
        <p:nvSpPr>
          <p:cNvPr id="3" name="Footer Placeholder 2">
            <a:extLst>
              <a:ext uri="{FF2B5EF4-FFF2-40B4-BE49-F238E27FC236}">
                <a16:creationId xmlns:a16="http://schemas.microsoft.com/office/drawing/2014/main" id="{38B6357E-D251-3D08-9D7C-F7E9EFAD8C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5EEA90-5FF1-E3D1-8148-236C9E77DE04}"/>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610062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DB90F-713C-7EC4-21B1-591D97BD2C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6A69DB-64BF-3D77-A400-D6111E1151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AE06178-2234-1E5F-4327-711B02234E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F0BC84-6B67-0889-91C0-72BD4094A4C2}"/>
              </a:ext>
            </a:extLst>
          </p:cNvPr>
          <p:cNvSpPr>
            <a:spLocks noGrp="1"/>
          </p:cNvSpPr>
          <p:nvPr>
            <p:ph type="dt" sz="half" idx="10"/>
          </p:nvPr>
        </p:nvSpPr>
        <p:spPr/>
        <p:txBody>
          <a:bodyPr/>
          <a:lstStyle/>
          <a:p>
            <a:fld id="{A89D12CB-6A8B-447D-BCA4-13DF7FED160A}" type="datetimeFigureOut">
              <a:rPr lang="en-US" smtClean="0"/>
              <a:t>7/8/2023</a:t>
            </a:fld>
            <a:endParaRPr lang="en-US"/>
          </a:p>
        </p:txBody>
      </p:sp>
      <p:sp>
        <p:nvSpPr>
          <p:cNvPr id="6" name="Footer Placeholder 5">
            <a:extLst>
              <a:ext uri="{FF2B5EF4-FFF2-40B4-BE49-F238E27FC236}">
                <a16:creationId xmlns:a16="http://schemas.microsoft.com/office/drawing/2014/main" id="{2D26445F-2D4E-39C7-9DE0-AE1BEAF66C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6BF8B2-0DE8-99A3-47B6-D22EA4545C4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980256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8587C-C979-5DEA-BC6D-CB662A418C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D385C8-CDAC-C1AD-E97E-52FA8FA1B5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7A9B3AE-C9B5-5C8C-26A4-1731EECAA5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B23F8-CAD1-2D41-F638-A209F0F6576D}"/>
              </a:ext>
            </a:extLst>
          </p:cNvPr>
          <p:cNvSpPr>
            <a:spLocks noGrp="1"/>
          </p:cNvSpPr>
          <p:nvPr>
            <p:ph type="dt" sz="half" idx="10"/>
          </p:nvPr>
        </p:nvSpPr>
        <p:spPr/>
        <p:txBody>
          <a:bodyPr/>
          <a:lstStyle/>
          <a:p>
            <a:fld id="{A89D12CB-6A8B-447D-BCA4-13DF7FED160A}" type="datetimeFigureOut">
              <a:rPr lang="en-US" smtClean="0"/>
              <a:t>7/8/2023</a:t>
            </a:fld>
            <a:endParaRPr lang="en-US"/>
          </a:p>
        </p:txBody>
      </p:sp>
      <p:sp>
        <p:nvSpPr>
          <p:cNvPr id="6" name="Footer Placeholder 5">
            <a:extLst>
              <a:ext uri="{FF2B5EF4-FFF2-40B4-BE49-F238E27FC236}">
                <a16:creationId xmlns:a16="http://schemas.microsoft.com/office/drawing/2014/main" id="{17B221BE-03E0-56FF-A9FE-6EBFF8B06A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23A426-F91A-A4B2-D95A-A399CF8A591E}"/>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990266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6693A2-7C03-CD25-913E-27F21A13C5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4A3543-E83C-40C8-DD4C-B2E161DFC7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513A72-3BB8-9180-C149-916D8EFB89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9D12CB-6A8B-447D-BCA4-13DF7FED160A}" type="datetimeFigureOut">
              <a:rPr lang="en-US" smtClean="0"/>
              <a:t>7/8/2023</a:t>
            </a:fld>
            <a:endParaRPr lang="en-US"/>
          </a:p>
        </p:txBody>
      </p:sp>
      <p:sp>
        <p:nvSpPr>
          <p:cNvPr id="5" name="Footer Placeholder 4">
            <a:extLst>
              <a:ext uri="{FF2B5EF4-FFF2-40B4-BE49-F238E27FC236}">
                <a16:creationId xmlns:a16="http://schemas.microsoft.com/office/drawing/2014/main" id="{7658F81F-8EFF-9903-82F2-93EFB08B07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C54B80-51EB-0549-9CB8-C93BF85326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603ADD-9C1F-47E7-9788-8FA1C7D1425F}" type="slidenum">
              <a:rPr lang="en-US" smtClean="0"/>
              <a:t>‹#›</a:t>
            </a:fld>
            <a:endParaRPr lang="en-US"/>
          </a:p>
        </p:txBody>
      </p:sp>
    </p:spTree>
    <p:extLst>
      <p:ext uri="{BB962C8B-B14F-4D97-AF65-F5344CB8AC3E}">
        <p14:creationId xmlns:p14="http://schemas.microsoft.com/office/powerpoint/2010/main" val="15146006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0E21785-62D8-430F-9521-90166EF7C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ED7CF8A0-D3E4-4A16-87D3-1D973AC61B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3296" y="697832"/>
            <a:ext cx="8189484" cy="5541981"/>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7A5D3B08-B61F-203F-695D-172EC9FC8C2E}"/>
              </a:ext>
            </a:extLst>
          </p:cNvPr>
          <p:cNvSpPr>
            <a:spLocks noGrp="1"/>
          </p:cNvSpPr>
          <p:nvPr>
            <p:ph type="ctrTitle"/>
          </p:nvPr>
        </p:nvSpPr>
        <p:spPr>
          <a:xfrm>
            <a:off x="1989220" y="1874233"/>
            <a:ext cx="8213559" cy="2149412"/>
          </a:xfrm>
        </p:spPr>
        <p:txBody>
          <a:bodyPr>
            <a:normAutofit/>
          </a:bodyPr>
          <a:lstStyle/>
          <a:p>
            <a:pPr defTabSz="493776"/>
            <a:r>
              <a:rPr lang="en-US" sz="5200" dirty="0"/>
              <a:t>Technology vs. Business</a:t>
            </a:r>
          </a:p>
        </p:txBody>
      </p:sp>
      <p:sp>
        <p:nvSpPr>
          <p:cNvPr id="3" name="Subtitle 2">
            <a:extLst>
              <a:ext uri="{FF2B5EF4-FFF2-40B4-BE49-F238E27FC236}">
                <a16:creationId xmlns:a16="http://schemas.microsoft.com/office/drawing/2014/main" id="{C365C3E2-0662-FE32-CE05-61A01091EBE9}"/>
              </a:ext>
            </a:extLst>
          </p:cNvPr>
          <p:cNvSpPr>
            <a:spLocks noGrp="1"/>
          </p:cNvSpPr>
          <p:nvPr>
            <p:ph type="subTitle" idx="1"/>
          </p:nvPr>
        </p:nvSpPr>
        <p:spPr>
          <a:xfrm>
            <a:off x="3880419" y="4300833"/>
            <a:ext cx="4431162" cy="1191873"/>
          </a:xfrm>
        </p:spPr>
        <p:txBody>
          <a:bodyPr>
            <a:normAutofit/>
          </a:bodyPr>
          <a:lstStyle/>
          <a:p>
            <a:pPr defTabSz="493776">
              <a:spcBef>
                <a:spcPts val="540"/>
              </a:spcBef>
            </a:pPr>
            <a:r>
              <a:rPr lang="en-US" kern="1200">
                <a:latin typeface="+mn-lt"/>
                <a:ea typeface="+mn-ea"/>
                <a:cs typeface="+mn-cs"/>
              </a:rPr>
              <a:t>By William Egge</a:t>
            </a:r>
            <a:endParaRPr lang="en-US"/>
          </a:p>
        </p:txBody>
      </p:sp>
      <p:pic>
        <p:nvPicPr>
          <p:cNvPr id="12" name="Audio 11">
            <a:hlinkClick r:id="" action="ppaction://media"/>
            <a:extLst>
              <a:ext uri="{FF2B5EF4-FFF2-40B4-BE49-F238E27FC236}">
                <a16:creationId xmlns:a16="http://schemas.microsoft.com/office/drawing/2014/main" id="{39DF2599-63AC-E5CE-C1B9-77B3B0FFE81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80758824"/>
      </p:ext>
    </p:extLst>
  </p:cSld>
  <p:clrMapOvr>
    <a:masterClrMapping/>
  </p:clrMapOvr>
  <mc:AlternateContent xmlns:mc="http://schemas.openxmlformats.org/markup-compatibility/2006">
    <mc:Choice xmlns:p14="http://schemas.microsoft.com/office/powerpoint/2010/main" Requires="p14">
      <p:transition spd="slow" p14:dur="2000" advTm="11388"/>
    </mc:Choice>
    <mc:Fallback>
      <p:transition spd="slow" advTm="113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fontScale="90000"/>
          </a:bodyPr>
          <a:lstStyle/>
          <a:p>
            <a:r>
              <a:rPr lang="en-US" sz="4000" dirty="0">
                <a:effectLst/>
              </a:rPr>
              <a:t>The Future of Technology and Business: A DevOps Perspective</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The importance of successful integration of technology and business</a:t>
            </a:r>
          </a:p>
          <a:p>
            <a:pPr marL="182880" indent="-182880" defTabSz="731520">
              <a:lnSpc>
                <a:spcPct val="200000"/>
              </a:lnSpc>
              <a:spcBef>
                <a:spcPts val="0"/>
              </a:spcBef>
            </a:pPr>
            <a:r>
              <a:rPr lang="en-US" sz="2240" kern="1200" dirty="0">
                <a:solidFill>
                  <a:srgbClr val="0E101A"/>
                </a:solidFill>
                <a:latin typeface="+mn-lt"/>
                <a:ea typeface="+mn-ea"/>
                <a:cs typeface="+mn-cs"/>
              </a:rPr>
              <a:t>The role of AI, machine learning, and other advanced technologies</a:t>
            </a:r>
          </a:p>
          <a:p>
            <a:pPr marL="182880" indent="-182880" defTabSz="731520">
              <a:lnSpc>
                <a:spcPct val="200000"/>
              </a:lnSpc>
              <a:spcBef>
                <a:spcPts val="0"/>
              </a:spcBef>
            </a:pPr>
            <a:r>
              <a:rPr lang="en-US" sz="2240" kern="1200" dirty="0">
                <a:solidFill>
                  <a:srgbClr val="0E101A"/>
                </a:solidFill>
                <a:latin typeface="+mn-lt"/>
                <a:ea typeface="+mn-ea"/>
                <a:cs typeface="+mn-cs"/>
              </a:rPr>
              <a:t>DevOps as a methodology for the correct utilization of these tools</a:t>
            </a:r>
            <a:endParaRPr lang="en-US" dirty="0"/>
          </a:p>
        </p:txBody>
      </p:sp>
      <p:pic>
        <p:nvPicPr>
          <p:cNvPr id="6" name="Audio 5">
            <a:hlinkClick r:id="" action="ppaction://media"/>
            <a:extLst>
              <a:ext uri="{FF2B5EF4-FFF2-40B4-BE49-F238E27FC236}">
                <a16:creationId xmlns:a16="http://schemas.microsoft.com/office/drawing/2014/main" id="{F0D347F2-BF46-CE4E-6A06-D00BC92D1FC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28325185"/>
      </p:ext>
    </p:extLst>
  </p:cSld>
  <p:clrMapOvr>
    <a:masterClrMapping/>
  </p:clrMapOvr>
  <mc:AlternateContent xmlns:mc="http://schemas.openxmlformats.org/markup-compatibility/2006">
    <mc:Choice xmlns:p14="http://schemas.microsoft.com/office/powerpoint/2010/main" Requires="p14">
      <p:transition spd="slow" p14:dur="2000" advTm="19042"/>
    </mc:Choice>
    <mc:Fallback>
      <p:transition spd="slow" advTm="19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Conclusion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Reconciliation of technology and business conflict</a:t>
            </a:r>
          </a:p>
          <a:p>
            <a:pPr marL="182880" indent="-182880" defTabSz="731520">
              <a:lnSpc>
                <a:spcPct val="200000"/>
              </a:lnSpc>
              <a:spcBef>
                <a:spcPts val="0"/>
              </a:spcBef>
            </a:pPr>
            <a:r>
              <a:rPr lang="en-US" sz="2240" kern="1200" dirty="0">
                <a:solidFill>
                  <a:srgbClr val="0E101A"/>
                </a:solidFill>
                <a:latin typeface="+mn-lt"/>
                <a:ea typeface="+mn-ea"/>
                <a:cs typeface="+mn-cs"/>
              </a:rPr>
              <a:t>The necessity for balance, using DevOps practices</a:t>
            </a:r>
          </a:p>
          <a:p>
            <a:pPr marL="182880" indent="-182880" defTabSz="731520">
              <a:lnSpc>
                <a:spcPct val="200000"/>
              </a:lnSpc>
              <a:spcBef>
                <a:spcPts val="0"/>
              </a:spcBef>
            </a:pPr>
            <a:r>
              <a:rPr lang="en-US" sz="2240" kern="1200" dirty="0">
                <a:solidFill>
                  <a:srgbClr val="0E101A"/>
                </a:solidFill>
                <a:latin typeface="+mn-lt"/>
                <a:ea typeface="+mn-ea"/>
                <a:cs typeface="+mn-cs"/>
              </a:rPr>
              <a:t>The redefinition of the discourse: not 'Technology vs. Business,' but 'Technology and Business.'</a:t>
            </a:r>
            <a:endParaRPr lang="en-US" dirty="0"/>
          </a:p>
        </p:txBody>
      </p:sp>
      <p:pic>
        <p:nvPicPr>
          <p:cNvPr id="6" name="Audio 5">
            <a:hlinkClick r:id="" action="ppaction://media"/>
            <a:extLst>
              <a:ext uri="{FF2B5EF4-FFF2-40B4-BE49-F238E27FC236}">
                <a16:creationId xmlns:a16="http://schemas.microsoft.com/office/drawing/2014/main" id="{13A7136D-F27E-B82C-53CE-93653CD9914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92775075"/>
      </p:ext>
    </p:extLst>
  </p:cSld>
  <p:clrMapOvr>
    <a:masterClrMapping/>
  </p:clrMapOvr>
  <mc:AlternateContent xmlns:mc="http://schemas.openxmlformats.org/markup-compatibility/2006">
    <mc:Choice xmlns:p14="http://schemas.microsoft.com/office/powerpoint/2010/main" Requires="p14">
      <p:transition spd="slow" p14:dur="2000" advTm="19243"/>
    </mc:Choice>
    <mc:Fallback>
      <p:transition spd="slow" advTm="19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8DB46-EB95-AED1-A9CE-E6BF96C8573E}"/>
              </a:ext>
            </a:extLst>
          </p:cNvPr>
          <p:cNvSpPr>
            <a:spLocks noGrp="1"/>
          </p:cNvSpPr>
          <p:nvPr>
            <p:ph type="title"/>
          </p:nvPr>
        </p:nvSpPr>
        <p:spPr/>
        <p:txBody>
          <a:bodyPr/>
          <a:lstStyle/>
          <a:p>
            <a:r>
              <a:rPr lang="en-US" dirty="0"/>
              <a:t>Work Cited</a:t>
            </a:r>
          </a:p>
        </p:txBody>
      </p:sp>
      <p:sp>
        <p:nvSpPr>
          <p:cNvPr id="3" name="Content Placeholder 2">
            <a:extLst>
              <a:ext uri="{FF2B5EF4-FFF2-40B4-BE49-F238E27FC236}">
                <a16:creationId xmlns:a16="http://schemas.microsoft.com/office/drawing/2014/main" id="{0C814C45-6F4F-5A7A-8DDA-1E1F0112C682}"/>
              </a:ext>
            </a:extLst>
          </p:cNvPr>
          <p:cNvSpPr>
            <a:spLocks noGrp="1"/>
          </p:cNvSpPr>
          <p:nvPr>
            <p:ph idx="1"/>
          </p:nvPr>
        </p:nvSpPr>
        <p:spPr/>
        <p:txBody>
          <a:bodyPr>
            <a:normAutofit/>
          </a:bodyPr>
          <a:lstStyle/>
          <a:p>
            <a:r>
              <a:rPr lang="en-US" dirty="0"/>
              <a:t>Kim, G., Humble, J., </a:t>
            </a:r>
            <a:r>
              <a:rPr lang="en-US" dirty="0" err="1"/>
              <a:t>Debois</a:t>
            </a:r>
            <a:r>
              <a:rPr lang="en-US" dirty="0"/>
              <a:t>, P., Willis, J., &amp; </a:t>
            </a:r>
            <a:r>
              <a:rPr lang="en-US" dirty="0" err="1"/>
              <a:t>Allspaw</a:t>
            </a:r>
            <a:r>
              <a:rPr lang="en-US" dirty="0"/>
              <a:t>, J. (2016). The DevOps Handbook: How to Create World-Class Agility, Reliability, &amp; Security in Technology Organizations. IT Revolution Press.</a:t>
            </a:r>
          </a:p>
        </p:txBody>
      </p:sp>
    </p:spTree>
    <p:extLst>
      <p:ext uri="{BB962C8B-B14F-4D97-AF65-F5344CB8AC3E}">
        <p14:creationId xmlns:p14="http://schemas.microsoft.com/office/powerpoint/2010/main" val="3535160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Introduction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The shift in business due to technology</a:t>
            </a:r>
          </a:p>
          <a:p>
            <a:pPr marL="182880" indent="-182880" defTabSz="731520">
              <a:lnSpc>
                <a:spcPct val="200000"/>
              </a:lnSpc>
              <a:spcBef>
                <a:spcPts val="0"/>
              </a:spcBef>
            </a:pPr>
            <a:r>
              <a:rPr lang="en-US" sz="2240" kern="1200" dirty="0">
                <a:solidFill>
                  <a:srgbClr val="0E101A"/>
                </a:solidFill>
                <a:latin typeface="+mn-lt"/>
                <a:ea typeface="+mn-ea"/>
                <a:cs typeface="+mn-cs"/>
              </a:rPr>
              <a:t>Essential but potentially conflicting roles of technology and business</a:t>
            </a:r>
          </a:p>
        </p:txBody>
      </p:sp>
      <p:pic>
        <p:nvPicPr>
          <p:cNvPr id="8" name="Audio 7">
            <a:hlinkClick r:id="" action="ppaction://media"/>
            <a:extLst>
              <a:ext uri="{FF2B5EF4-FFF2-40B4-BE49-F238E27FC236}">
                <a16:creationId xmlns:a16="http://schemas.microsoft.com/office/drawing/2014/main" id="{76A1A088-73D0-68E6-34FA-B47A7F6F828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1932911"/>
      </p:ext>
    </p:extLst>
  </p:cSld>
  <p:clrMapOvr>
    <a:masterClrMapping/>
  </p:clrMapOvr>
  <mc:AlternateContent xmlns:mc="http://schemas.openxmlformats.org/markup-compatibility/2006">
    <mc:Choice xmlns:p14="http://schemas.microsoft.com/office/powerpoint/2010/main" Requires="p14">
      <p:transition spd="slow" p14:dur="2000" advTm="13343"/>
    </mc:Choice>
    <mc:Fallback>
      <p:transition spd="slow" advTm="13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Business in a Technological Age</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Business driven by technological advancements</a:t>
            </a:r>
          </a:p>
          <a:p>
            <a:pPr marL="182880" indent="-182880" defTabSz="731520">
              <a:lnSpc>
                <a:spcPct val="200000"/>
              </a:lnSpc>
              <a:spcBef>
                <a:spcPts val="0"/>
              </a:spcBef>
            </a:pPr>
            <a:r>
              <a:rPr lang="en-US" sz="2240" kern="1200" dirty="0">
                <a:solidFill>
                  <a:srgbClr val="0E101A"/>
                </a:solidFill>
                <a:latin typeface="+mn-lt"/>
                <a:ea typeface="+mn-ea"/>
                <a:cs typeface="+mn-cs"/>
              </a:rPr>
              <a:t>Conflicting business goals and technological imperatives</a:t>
            </a:r>
          </a:p>
          <a:p>
            <a:pPr marL="182880" indent="-182880" defTabSz="731520">
              <a:lnSpc>
                <a:spcPct val="200000"/>
              </a:lnSpc>
              <a:spcBef>
                <a:spcPts val="0"/>
              </a:spcBef>
            </a:pPr>
            <a:r>
              <a:rPr lang="en-US" sz="2240" kern="1200" dirty="0">
                <a:solidFill>
                  <a:srgbClr val="0E101A"/>
                </a:solidFill>
                <a:latin typeface="+mn-lt"/>
                <a:ea typeface="+mn-ea"/>
                <a:cs typeface="+mn-cs"/>
              </a:rPr>
              <a:t>The need to navigate this paradox</a:t>
            </a:r>
          </a:p>
        </p:txBody>
      </p:sp>
      <p:pic>
        <p:nvPicPr>
          <p:cNvPr id="6" name="Audio 5">
            <a:hlinkClick r:id="" action="ppaction://media"/>
            <a:extLst>
              <a:ext uri="{FF2B5EF4-FFF2-40B4-BE49-F238E27FC236}">
                <a16:creationId xmlns:a16="http://schemas.microsoft.com/office/drawing/2014/main" id="{BA77D80B-4A81-41FE-3C99-F49F3C754F5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19785011"/>
      </p:ext>
    </p:extLst>
  </p:cSld>
  <p:clrMapOvr>
    <a:masterClrMapping/>
  </p:clrMapOvr>
  <mc:AlternateContent xmlns:mc="http://schemas.openxmlformats.org/markup-compatibility/2006">
    <mc:Choice xmlns:p14="http://schemas.microsoft.com/office/powerpoint/2010/main" Requires="p14">
      <p:transition spd="slow" p14:dur="2000" advTm="18408"/>
    </mc:Choice>
    <mc:Fallback>
      <p:transition spd="slow" advTm="184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The Role of Technology</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Providing tools and infrastructure for efficiency</a:t>
            </a:r>
          </a:p>
          <a:p>
            <a:pPr marL="182880" indent="-182880" defTabSz="731520">
              <a:lnSpc>
                <a:spcPct val="200000"/>
              </a:lnSpc>
              <a:spcBef>
                <a:spcPts val="0"/>
              </a:spcBef>
            </a:pPr>
            <a:r>
              <a:rPr lang="en-US" sz="2240" kern="1200" dirty="0">
                <a:solidFill>
                  <a:srgbClr val="0E101A"/>
                </a:solidFill>
                <a:latin typeface="+mn-lt"/>
                <a:ea typeface="+mn-ea"/>
                <a:cs typeface="+mn-cs"/>
              </a:rPr>
              <a:t>Improving operational efficiency and customer service</a:t>
            </a:r>
          </a:p>
          <a:p>
            <a:pPr marL="182880" indent="-182880" defTabSz="731520">
              <a:lnSpc>
                <a:spcPct val="200000"/>
              </a:lnSpc>
              <a:spcBef>
                <a:spcPts val="0"/>
              </a:spcBef>
            </a:pPr>
            <a:r>
              <a:rPr lang="en-US" sz="2240" kern="1200" dirty="0">
                <a:solidFill>
                  <a:srgbClr val="0E101A"/>
                </a:solidFill>
                <a:latin typeface="+mn-lt"/>
                <a:ea typeface="+mn-ea"/>
                <a:cs typeface="+mn-cs"/>
              </a:rPr>
              <a:t>Propelling innovation within DevOps</a:t>
            </a:r>
            <a:endParaRPr lang="en-US" dirty="0"/>
          </a:p>
        </p:txBody>
      </p:sp>
      <p:pic>
        <p:nvPicPr>
          <p:cNvPr id="6" name="Audio 5">
            <a:hlinkClick r:id="" action="ppaction://media"/>
            <a:extLst>
              <a:ext uri="{FF2B5EF4-FFF2-40B4-BE49-F238E27FC236}">
                <a16:creationId xmlns:a16="http://schemas.microsoft.com/office/drawing/2014/main" id="{95059FC6-6A0D-DBD8-0A09-32B06B4BB4F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39264308"/>
      </p:ext>
    </p:extLst>
  </p:cSld>
  <p:clrMapOvr>
    <a:masterClrMapping/>
  </p:clrMapOvr>
  <mc:AlternateContent xmlns:mc="http://schemas.openxmlformats.org/markup-compatibility/2006">
    <mc:Choice xmlns:p14="http://schemas.microsoft.com/office/powerpoint/2010/main" Requires="p14">
      <p:transition spd="slow" p14:dur="2000" advTm="18106"/>
    </mc:Choice>
    <mc:Fallback>
      <p:transition spd="slow" advTm="18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The Role of Business</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Driving the direction and purpose of technology</a:t>
            </a:r>
          </a:p>
          <a:p>
            <a:pPr marL="182880" indent="-182880" defTabSz="731520">
              <a:lnSpc>
                <a:spcPct val="200000"/>
              </a:lnSpc>
              <a:spcBef>
                <a:spcPts val="0"/>
              </a:spcBef>
            </a:pPr>
            <a:r>
              <a:rPr lang="en-US" sz="2240" kern="1200" dirty="0">
                <a:solidFill>
                  <a:srgbClr val="0E101A"/>
                </a:solidFill>
                <a:latin typeface="+mn-lt"/>
                <a:ea typeface="+mn-ea"/>
                <a:cs typeface="+mn-cs"/>
              </a:rPr>
              <a:t>Establishment of technological goals and objectives</a:t>
            </a:r>
          </a:p>
          <a:p>
            <a:pPr marL="182880" indent="-182880" defTabSz="731520">
              <a:lnSpc>
                <a:spcPct val="200000"/>
              </a:lnSpc>
              <a:spcBef>
                <a:spcPts val="0"/>
              </a:spcBef>
            </a:pPr>
            <a:r>
              <a:rPr lang="en-US" sz="2240" kern="1200" dirty="0">
                <a:solidFill>
                  <a:srgbClr val="0E101A"/>
                </a:solidFill>
                <a:latin typeface="+mn-lt"/>
                <a:ea typeface="+mn-ea"/>
                <a:cs typeface="+mn-cs"/>
              </a:rPr>
              <a:t>Optimization of technology to create value</a:t>
            </a:r>
            <a:endParaRPr lang="en-US" dirty="0"/>
          </a:p>
        </p:txBody>
      </p:sp>
      <p:pic>
        <p:nvPicPr>
          <p:cNvPr id="6" name="Audio 5">
            <a:hlinkClick r:id="" action="ppaction://media"/>
            <a:extLst>
              <a:ext uri="{FF2B5EF4-FFF2-40B4-BE49-F238E27FC236}">
                <a16:creationId xmlns:a16="http://schemas.microsoft.com/office/drawing/2014/main" id="{666BEF80-8FFC-1EF6-543D-30D9645F1CC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68844345"/>
      </p:ext>
    </p:extLst>
  </p:cSld>
  <p:clrMapOvr>
    <a:masterClrMapping/>
  </p:clrMapOvr>
  <mc:AlternateContent xmlns:mc="http://schemas.openxmlformats.org/markup-compatibility/2006">
    <mc:Choice xmlns:p14="http://schemas.microsoft.com/office/powerpoint/2010/main" Requires="p14">
      <p:transition spd="slow" p14:dur="2000" advTm="20808"/>
    </mc:Choice>
    <mc:Fallback>
      <p:transition spd="slow" advTm="20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The Friction Between Technology and Business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Mutual dependency but inherent friction between technology and business</a:t>
            </a:r>
          </a:p>
          <a:p>
            <a:pPr marL="182880" indent="-182880" defTabSz="731520">
              <a:lnSpc>
                <a:spcPct val="200000"/>
              </a:lnSpc>
              <a:spcBef>
                <a:spcPts val="0"/>
              </a:spcBef>
            </a:pPr>
            <a:r>
              <a:rPr lang="en-US" sz="2240" kern="1200" dirty="0">
                <a:solidFill>
                  <a:srgbClr val="0E101A"/>
                </a:solidFill>
                <a:latin typeface="+mn-lt"/>
                <a:ea typeface="+mn-ea"/>
                <a:cs typeface="+mn-cs"/>
              </a:rPr>
              <a:t>Conflicts arising from competing priorities, differing perspectives, and communication gaps</a:t>
            </a:r>
          </a:p>
          <a:p>
            <a:pPr marL="182880" indent="-182880" defTabSz="731520">
              <a:lnSpc>
                <a:spcPct val="200000"/>
              </a:lnSpc>
              <a:spcBef>
                <a:spcPts val="0"/>
              </a:spcBef>
            </a:pPr>
            <a:r>
              <a:rPr lang="en-US" sz="2240" kern="1200" dirty="0">
                <a:solidFill>
                  <a:srgbClr val="0E101A"/>
                </a:solidFill>
                <a:latin typeface="+mn-lt"/>
                <a:ea typeface="+mn-ea"/>
                <a:cs typeface="+mn-cs"/>
              </a:rPr>
              <a:t>Different focuses of technology and business teams</a:t>
            </a:r>
            <a:endParaRPr lang="en-US" dirty="0"/>
          </a:p>
        </p:txBody>
      </p:sp>
      <p:pic>
        <p:nvPicPr>
          <p:cNvPr id="10" name="Audio 9">
            <a:hlinkClick r:id="" action="ppaction://media"/>
            <a:extLst>
              <a:ext uri="{FF2B5EF4-FFF2-40B4-BE49-F238E27FC236}">
                <a16:creationId xmlns:a16="http://schemas.microsoft.com/office/drawing/2014/main" id="{0552328A-7165-48A7-6719-131B5FA0511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20229966"/>
      </p:ext>
    </p:extLst>
  </p:cSld>
  <p:clrMapOvr>
    <a:masterClrMapping/>
  </p:clrMapOvr>
  <mc:AlternateContent xmlns:mc="http://schemas.openxmlformats.org/markup-compatibility/2006">
    <mc:Choice xmlns:p14="http://schemas.microsoft.com/office/powerpoint/2010/main" Requires="p14">
      <p:transition spd="slow" p14:dur="2000" advTm="22691"/>
    </mc:Choice>
    <mc:Fallback>
      <p:transition spd="slow" advTm="22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DevOps: Bridging the Gap</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DevOps as the link between technology and business</a:t>
            </a:r>
          </a:p>
          <a:p>
            <a:pPr marL="182880" indent="-182880" defTabSz="731520">
              <a:lnSpc>
                <a:spcPct val="200000"/>
              </a:lnSpc>
              <a:spcBef>
                <a:spcPts val="0"/>
              </a:spcBef>
            </a:pPr>
            <a:r>
              <a:rPr lang="en-US" sz="2240" kern="1200" dirty="0">
                <a:solidFill>
                  <a:srgbClr val="0E101A"/>
                </a:solidFill>
                <a:latin typeface="+mn-lt"/>
                <a:ea typeface="+mn-ea"/>
                <a:cs typeface="+mn-cs"/>
              </a:rPr>
              <a:t>A culture of collaboration for common goals</a:t>
            </a:r>
          </a:p>
          <a:p>
            <a:pPr marL="182880" indent="-182880" defTabSz="731520">
              <a:lnSpc>
                <a:spcPct val="200000"/>
              </a:lnSpc>
              <a:spcBef>
                <a:spcPts val="0"/>
              </a:spcBef>
            </a:pPr>
            <a:r>
              <a:rPr lang="en-US" sz="2240" kern="1200" dirty="0">
                <a:solidFill>
                  <a:srgbClr val="0E101A"/>
                </a:solidFill>
                <a:latin typeface="+mn-lt"/>
                <a:ea typeface="+mn-ea"/>
                <a:cs typeface="+mn-cs"/>
              </a:rPr>
              <a:t>Intersection of technological innovation and business needs</a:t>
            </a:r>
            <a:endParaRPr lang="en-US" dirty="0"/>
          </a:p>
        </p:txBody>
      </p:sp>
      <p:pic>
        <p:nvPicPr>
          <p:cNvPr id="6" name="Audio 5">
            <a:hlinkClick r:id="" action="ppaction://media"/>
            <a:extLst>
              <a:ext uri="{FF2B5EF4-FFF2-40B4-BE49-F238E27FC236}">
                <a16:creationId xmlns:a16="http://schemas.microsoft.com/office/drawing/2014/main" id="{AA812D5A-D69B-DAF8-6487-B841881787A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06704032"/>
      </p:ext>
    </p:extLst>
  </p:cSld>
  <p:clrMapOvr>
    <a:masterClrMapping/>
  </p:clrMapOvr>
  <mc:AlternateContent xmlns:mc="http://schemas.openxmlformats.org/markup-compatibility/2006">
    <mc:Choice xmlns:p14="http://schemas.microsoft.com/office/powerpoint/2010/main" Requires="p14">
      <p:transition spd="slow" p14:dur="2000" advTm="19488"/>
    </mc:Choice>
    <mc:Fallback>
      <p:transition spd="slow" advTm="194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fontScale="90000"/>
          </a:bodyPr>
          <a:lstStyle/>
          <a:p>
            <a:r>
              <a:rPr lang="en-US" sz="4000" dirty="0">
                <a:effectLst/>
              </a:rPr>
              <a:t>The Challenges of Aligning Technology and Business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Difficulties in aligning business and technology in a DevOps environment</a:t>
            </a:r>
          </a:p>
          <a:p>
            <a:pPr marL="182880" indent="-182880" defTabSz="731520">
              <a:lnSpc>
                <a:spcPct val="200000"/>
              </a:lnSpc>
              <a:spcBef>
                <a:spcPts val="0"/>
              </a:spcBef>
            </a:pPr>
            <a:r>
              <a:rPr lang="en-US" sz="2240" kern="1200" dirty="0">
                <a:solidFill>
                  <a:srgbClr val="0E101A"/>
                </a:solidFill>
                <a:latin typeface="+mn-lt"/>
                <a:ea typeface="+mn-ea"/>
                <a:cs typeface="+mn-cs"/>
              </a:rPr>
              <a:t>Overcoming cultural barriers, conflicting priorities, and communication issues</a:t>
            </a:r>
          </a:p>
          <a:p>
            <a:pPr marL="182880" indent="-182880" defTabSz="731520">
              <a:lnSpc>
                <a:spcPct val="200000"/>
              </a:lnSpc>
              <a:spcBef>
                <a:spcPts val="0"/>
              </a:spcBef>
            </a:pPr>
            <a:r>
              <a:rPr lang="en-US" sz="2240" kern="1200" dirty="0">
                <a:solidFill>
                  <a:srgbClr val="0E101A"/>
                </a:solidFill>
                <a:latin typeface="+mn-lt"/>
                <a:ea typeface="+mn-ea"/>
                <a:cs typeface="+mn-cs"/>
              </a:rPr>
              <a:t>Consideration of cost-effectiveness and risk management</a:t>
            </a:r>
          </a:p>
        </p:txBody>
      </p:sp>
      <p:pic>
        <p:nvPicPr>
          <p:cNvPr id="14" name="Audio 13">
            <a:hlinkClick r:id="" action="ppaction://media"/>
            <a:extLst>
              <a:ext uri="{FF2B5EF4-FFF2-40B4-BE49-F238E27FC236}">
                <a16:creationId xmlns:a16="http://schemas.microsoft.com/office/drawing/2014/main" id="{DE317DD8-B4C6-65A5-B625-E2FDB813D40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46793740"/>
      </p:ext>
    </p:extLst>
  </p:cSld>
  <p:clrMapOvr>
    <a:masterClrMapping/>
  </p:clrMapOvr>
  <mc:AlternateContent xmlns:mc="http://schemas.openxmlformats.org/markup-compatibility/2006">
    <mc:Choice xmlns:p14="http://schemas.microsoft.com/office/powerpoint/2010/main" Requires="p14">
      <p:transition spd="slow" p14:dur="2000" advTm="20517"/>
    </mc:Choice>
    <mc:Fallback>
      <p:transition spd="slow" advTm="205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fontScale="90000"/>
          </a:bodyPr>
          <a:lstStyle/>
          <a:p>
            <a:r>
              <a:rPr lang="en-US" sz="4000" dirty="0">
                <a:effectLst/>
              </a:rPr>
              <a:t>Successful Cases of Business and Technology Alignment</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Success stories of business and technology alignment through DevOps</a:t>
            </a:r>
          </a:p>
          <a:p>
            <a:pPr marL="182880" indent="-182880" defTabSz="731520">
              <a:lnSpc>
                <a:spcPct val="200000"/>
              </a:lnSpc>
              <a:spcBef>
                <a:spcPts val="0"/>
              </a:spcBef>
            </a:pPr>
            <a:r>
              <a:rPr lang="en-US" sz="2240" kern="1200" dirty="0">
                <a:solidFill>
                  <a:srgbClr val="0E101A"/>
                </a:solidFill>
                <a:latin typeface="+mn-lt"/>
                <a:ea typeface="+mn-ea"/>
                <a:cs typeface="+mn-cs"/>
              </a:rPr>
              <a:t>Mention of companies such as Amazon and Netflix</a:t>
            </a:r>
          </a:p>
          <a:p>
            <a:pPr marL="182880" indent="-182880" defTabSz="731520">
              <a:lnSpc>
                <a:spcPct val="200000"/>
              </a:lnSpc>
              <a:spcBef>
                <a:spcPts val="0"/>
              </a:spcBef>
            </a:pPr>
            <a:r>
              <a:rPr lang="en-US" sz="2240" kern="1200" dirty="0">
                <a:solidFill>
                  <a:srgbClr val="0E101A"/>
                </a:solidFill>
                <a:latin typeface="+mn-lt"/>
                <a:ea typeface="+mn-ea"/>
                <a:cs typeface="+mn-cs"/>
              </a:rPr>
              <a:t>Outcomes of successful alignment: improved customer satisfaction, increased revenue, and sustained growth</a:t>
            </a:r>
            <a:endParaRPr lang="en-US" dirty="0"/>
          </a:p>
        </p:txBody>
      </p:sp>
      <p:pic>
        <p:nvPicPr>
          <p:cNvPr id="8" name="Audio 7">
            <a:hlinkClick r:id="" action="ppaction://media"/>
            <a:extLst>
              <a:ext uri="{FF2B5EF4-FFF2-40B4-BE49-F238E27FC236}">
                <a16:creationId xmlns:a16="http://schemas.microsoft.com/office/drawing/2014/main" id="{0FC099C6-A623-07FF-0530-48EE3EDF94E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68066133"/>
      </p:ext>
    </p:extLst>
  </p:cSld>
  <p:clrMapOvr>
    <a:masterClrMapping/>
  </p:clrMapOvr>
  <mc:AlternateContent xmlns:mc="http://schemas.openxmlformats.org/markup-compatibility/2006">
    <mc:Choice xmlns:p14="http://schemas.microsoft.com/office/powerpoint/2010/main" Requires="p14">
      <p:transition spd="slow" p14:dur="2000" advTm="20783"/>
    </mc:Choice>
    <mc:Fallback>
      <p:transition spd="slow" advTm="207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Egge - Presentation 1.2 - The Technology Value Stream</Template>
  <TotalTime>4057</TotalTime>
  <Words>889</Words>
  <Application>Microsoft Office PowerPoint</Application>
  <PresentationFormat>Widescreen</PresentationFormat>
  <Paragraphs>66</Paragraphs>
  <Slides>12</Slides>
  <Notes>12</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Söhne</vt:lpstr>
      <vt:lpstr>Arial</vt:lpstr>
      <vt:lpstr>Calibri</vt:lpstr>
      <vt:lpstr>Calibri Light</vt:lpstr>
      <vt:lpstr>Office Theme</vt:lpstr>
      <vt:lpstr>Technology vs. Business</vt:lpstr>
      <vt:lpstr>Introduction</vt:lpstr>
      <vt:lpstr>Business in a Technological Age</vt:lpstr>
      <vt:lpstr>The Role of Technology</vt:lpstr>
      <vt:lpstr>The Role of Business</vt:lpstr>
      <vt:lpstr>The Friction Between Technology and Business</vt:lpstr>
      <vt:lpstr>DevOps: Bridging the Gap</vt:lpstr>
      <vt:lpstr>The Challenges of Aligning Technology and Business</vt:lpstr>
      <vt:lpstr>Successful Cases of Business and Technology Alignment</vt:lpstr>
      <vt:lpstr>The Future of Technology and Business: A DevOps Perspective</vt:lpstr>
      <vt:lpstr>Conclusion</vt:lpstr>
      <vt:lpstr>Work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Technology Value Stream</dc:title>
  <dc:creator>William Egge</dc:creator>
  <cp:lastModifiedBy>William Egge</cp:lastModifiedBy>
  <cp:revision>10</cp:revision>
  <dcterms:created xsi:type="dcterms:W3CDTF">2023-06-04T13:56:32Z</dcterms:created>
  <dcterms:modified xsi:type="dcterms:W3CDTF">2023-07-09T04:05:30Z</dcterms:modified>
</cp:coreProperties>
</file>

<file path=docProps/thumbnail.jpeg>
</file>